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charts/_rels/chart1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chart>
    <c:autoTitleDeleted val="0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 Share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Network</c:v>
                </c:pt>
                <c:pt idx="1">
                  <c:v>Sponsor Bank</c:v>
                </c:pt>
                <c:pt idx="2">
                  <c:v>Processor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</c:ser>
      </c:pieChart>
    </c:plotArea>
    <c:dispBlanksAs val="gap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The Fair Debit Network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Your Money. Fair Fees. Merchant First.</a:t>
            </a:r>
          </a:p>
          <a:p>
            <a:r>
              <a:t>Presented by RKP Atlantic Business Services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Problem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/>
            </a:pPr>
            <a:r>
              <a:t>Debit used to cost merchants only 2–4¢ per transaction.</a:t>
            </a:r>
          </a:p>
          <a:p>
            <a:pPr>
              <a:defRPr sz="2000"/>
            </a:pPr>
            <a:r>
              <a:t>Visa/Mastercard branded debit now charges % fees.</a:t>
            </a:r>
          </a:p>
          <a:p>
            <a:pPr>
              <a:defRPr sz="2000"/>
            </a:pPr>
            <a:r>
              <a:t>Merchants overpay millions for low-risk transactions.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Opportunity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/>
            </a:pPr>
            <a:r>
              <a:t>Merchants demand lower costs.</a:t>
            </a:r>
          </a:p>
          <a:p>
            <a:pPr>
              <a:defRPr sz="2000"/>
            </a:pPr>
            <a:r>
              <a:t>Consumers want fairness.</a:t>
            </a:r>
          </a:p>
          <a:p>
            <a:pPr>
              <a:defRPr sz="2000"/>
            </a:pPr>
            <a:r>
              <a:t>Regulators are opening competition (Open Banking, RTR).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Solution: Fair Debit Network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/>
            </a:pPr>
            <a:r>
              <a:t>Flat fee 3–5¢ per item.</a:t>
            </a:r>
          </a:p>
          <a:p>
            <a:pPr>
              <a:defRPr sz="2000"/>
            </a:pPr>
            <a:r>
              <a:t>Instant or same-day settlement.</a:t>
            </a:r>
          </a:p>
          <a:p>
            <a:pPr>
              <a:defRPr sz="2000"/>
            </a:pPr>
            <a:r>
              <a:t>Direct-to-bank debit (no Visa/Mastercard branding).</a:t>
            </a:r>
          </a:p>
          <a:p>
            <a:pPr>
              <a:defRPr sz="2000"/>
            </a:pPr>
            <a:r>
              <a:t>Merchant-owned &amp; operated.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It Works (Flow)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Customer → Sponsor Bank → Processor → Merchant</a:t>
            </a:r>
            <a:br/>
            <a:r>
              <a:t>Routed via Interac today, RTR in future.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 Landscape (Comparison)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85800">
                <a:tc>
                  <a:txBody>
                    <a:bodyPr/>
                    <a:lstStyle/>
                    <a:p>
                      <a:r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Interac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Visa/Mastercard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Fair Debit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t>Fee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% + flat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% + branding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Flat fee only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t>Ownership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Card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Merchants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t>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Low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Adoption Strategy (Roadmap)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/>
            </a:pPr>
            <a:r>
              <a:t>Phase 1: Pilot in Atlantic Canada (RKP merchants).</a:t>
            </a:r>
          </a:p>
          <a:p>
            <a:pPr>
              <a:defRPr sz="2000"/>
            </a:pPr>
            <a:r>
              <a:t>Phase 2: Expand via credit unions &amp; co-ops.</a:t>
            </a:r>
          </a:p>
          <a:p>
            <a:pPr>
              <a:defRPr sz="2000"/>
            </a:pPr>
            <a:r>
              <a:t>Phase 3: National rollout with RTR integration.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 (Revenue Split)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828800" y="1371600"/>
          <a:ext cx="5486400" cy="41148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Closing / Call to Action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/>
            </a:pPr>
            <a:r>
              <a:t>Vision: Bring debit back to what it was meant to be.</a:t>
            </a:r>
          </a:p>
          <a:p>
            <a:pPr>
              <a:defRPr sz="2000"/>
            </a:pPr>
            <a:r>
              <a:t>Your money. Fair cost. Merchant first.</a:t>
            </a:r>
          </a:p>
          <a:p>
            <a:pPr>
              <a:defRPr sz="2000"/>
            </a:pPr>
            <a:r>
              <a:t>RKP Atlantic Business Services</a:t>
            </a:r>
          </a:p>
          <a:p>
            <a:pPr>
              <a:defRPr sz="2000"/>
            </a:pPr>
            <a:r>
              <a:t>Trusted Payment Solutions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